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7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8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0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6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7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99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7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41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5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3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0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90C86-EC58-47E0-9A39-495FCF49C7E8}" type="datetimeFigureOut">
              <a:rPr lang="en-US" smtClean="0"/>
              <a:pPr/>
              <a:t>8/16/2015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D0028-EE92-4BD5-BCDC-BEC1F0037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91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AR in VSD - mechanisms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DESSERT </a:t>
            </a:r>
            <a:r>
              <a:rPr lang="en-US" dirty="0" smtClean="0"/>
              <a:t>SESSION</a:t>
            </a:r>
          </a:p>
          <a:p>
            <a:r>
              <a:rPr lang="en-US" dirty="0" smtClean="0"/>
              <a:t>Dr SHREETAL RAJAN NAIR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 in VSD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Perimembranous</a:t>
            </a:r>
            <a:r>
              <a:rPr lang="en-US" dirty="0" smtClean="0"/>
              <a:t> defects : </a:t>
            </a:r>
          </a:p>
          <a:p>
            <a:pPr lvl="2"/>
            <a:r>
              <a:rPr lang="en-US" dirty="0" smtClean="0"/>
              <a:t>  </a:t>
            </a:r>
            <a:r>
              <a:rPr lang="en-US" sz="2800" dirty="0" smtClean="0"/>
              <a:t>5 – 8% ; in whites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2. Doubly committed VSD :</a:t>
            </a:r>
          </a:p>
          <a:p>
            <a:pPr marL="0" indent="0">
              <a:buNone/>
            </a:pPr>
            <a:r>
              <a:rPr lang="en-US" dirty="0" smtClean="0"/>
              <a:t>             - </a:t>
            </a:r>
            <a:r>
              <a:rPr lang="en-US" sz="2800" dirty="0" smtClean="0"/>
              <a:t>30% ; in </a:t>
            </a:r>
            <a:r>
              <a:rPr lang="en-US" sz="2800" dirty="0"/>
              <a:t>A</a:t>
            </a:r>
            <a:r>
              <a:rPr lang="en-US" sz="2800" dirty="0" smtClean="0"/>
              <a:t>sian descent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 Male predominance (2:1)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 in VSD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 rarely begins before 2 years and after 10 years </a:t>
            </a:r>
          </a:p>
          <a:p>
            <a:endParaRPr lang="en-US" dirty="0"/>
          </a:p>
          <a:p>
            <a:r>
              <a:rPr lang="en-US" dirty="0" smtClean="0"/>
              <a:t>Peak incidence noted between 5-9 years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ajor features :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a. lack of anatomic support for  valve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- </a:t>
            </a:r>
            <a:r>
              <a:rPr lang="en-US" sz="2800" b="1" dirty="0" smtClean="0"/>
              <a:t>deficiency of </a:t>
            </a:r>
            <a:r>
              <a:rPr lang="en-US" sz="2800" b="1" dirty="0" err="1" smtClean="0"/>
              <a:t>conal</a:t>
            </a:r>
            <a:r>
              <a:rPr lang="en-US" sz="2800" b="1" dirty="0" smtClean="0"/>
              <a:t> septum 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	- defect in sinus of valsalva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- defect in aortic valve commissures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b. hemodynamic effects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c.  Bicuspid aortic valve (mechanism 	  	  	     unknown)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3340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Pathogenetic</a:t>
            </a:r>
            <a:r>
              <a:rPr lang="en-US" dirty="0" smtClean="0"/>
              <a:t> Mechanisms of </a:t>
            </a:r>
            <a:r>
              <a:rPr lang="en-US" dirty="0" err="1" smtClean="0"/>
              <a:t>Prolapsing</a:t>
            </a:r>
            <a:r>
              <a:rPr lang="en-US" dirty="0" smtClean="0"/>
              <a:t> Aortic Valve and Aortic Regurgitation Associated With Ventricular Septal Defect :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934670"/>
            <a:ext cx="7258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Anatomical, Angiographic, and Surgical Considerations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KATSUHIKo</a:t>
            </a:r>
            <a:r>
              <a:rPr lang="en-US" dirty="0" smtClean="0"/>
              <a:t> TATSUNO, M.D., </a:t>
            </a:r>
            <a:r>
              <a:rPr lang="en-US" dirty="0" err="1" smtClean="0"/>
              <a:t>Souji</a:t>
            </a:r>
            <a:r>
              <a:rPr lang="en-US" dirty="0" smtClean="0"/>
              <a:t> KONNO, M.D., MASAHIKO ANDO, M.D.,</a:t>
            </a:r>
          </a:p>
          <a:p>
            <a:r>
              <a:rPr lang="en-US" dirty="0" smtClean="0"/>
              <a:t>AND SHIGERU SAKAKIBARA, M.D.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t="13489" r="25905" b="44915"/>
          <a:stretch/>
        </p:blipFill>
        <p:spPr bwMode="auto">
          <a:xfrm>
            <a:off x="0" y="609600"/>
            <a:ext cx="9021935" cy="3574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3340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Pathogenetic</a:t>
            </a:r>
            <a:r>
              <a:rPr lang="en-US" dirty="0" smtClean="0"/>
              <a:t> Mechanisms of </a:t>
            </a:r>
            <a:r>
              <a:rPr lang="en-US" dirty="0" err="1" smtClean="0"/>
              <a:t>Prolapsing</a:t>
            </a:r>
            <a:r>
              <a:rPr lang="en-US" dirty="0" smtClean="0"/>
              <a:t> Aortic Valve and Aortic Regurgitation Associated With Ventricular Septal Defect :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934670"/>
            <a:ext cx="7258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Anatomical, Angiographic, and Surgical Considerations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KATSUHIKo</a:t>
            </a:r>
            <a:r>
              <a:rPr lang="en-US" dirty="0" smtClean="0"/>
              <a:t> TATSUNO, M.D., </a:t>
            </a:r>
            <a:r>
              <a:rPr lang="en-US" dirty="0" err="1" smtClean="0"/>
              <a:t>Souji</a:t>
            </a:r>
            <a:r>
              <a:rPr lang="en-US" dirty="0" smtClean="0"/>
              <a:t> KONNO, M.D., MASAHIKO ANDO, M.D.,</a:t>
            </a:r>
          </a:p>
          <a:p>
            <a:r>
              <a:rPr lang="en-US" dirty="0" smtClean="0"/>
              <a:t>AND SHIGERU SAKAKIBARA, M.D.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1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                 Thank you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163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AR in VSD - mechanisms</vt:lpstr>
      <vt:lpstr>AR in VSD</vt:lpstr>
      <vt:lpstr>AR in VSD</vt:lpstr>
      <vt:lpstr>Pathogenesis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 in VSD - mechanisms</dc:title>
  <dc:creator>DELL</dc:creator>
  <cp:lastModifiedBy>Dell</cp:lastModifiedBy>
  <cp:revision>14</cp:revision>
  <dcterms:created xsi:type="dcterms:W3CDTF">2015-03-13T01:50:42Z</dcterms:created>
  <dcterms:modified xsi:type="dcterms:W3CDTF">2015-08-16T09:20:35Z</dcterms:modified>
</cp:coreProperties>
</file>